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84" r:id="rId6"/>
    <p:sldId id="361" r:id="rId7"/>
    <p:sldId id="262" r:id="rId8"/>
    <p:sldId id="458" r:id="rId9"/>
    <p:sldId id="831" r:id="rId10"/>
    <p:sldId id="462" r:id="rId11"/>
    <p:sldId id="472" r:id="rId12"/>
    <p:sldId id="473" r:id="rId13"/>
    <p:sldId id="479" r:id="rId14"/>
    <p:sldId id="475" r:id="rId15"/>
    <p:sldId id="833" r:id="rId16"/>
    <p:sldId id="834" r:id="rId17"/>
    <p:sldId id="835" r:id="rId18"/>
    <p:sldId id="480" r:id="rId19"/>
    <p:sldId id="481" r:id="rId20"/>
    <p:sldId id="261" r:id="rId21"/>
    <p:sldId id="830" r:id="rId22"/>
    <p:sldId id="483" r:id="rId23"/>
    <p:sldId id="484" r:id="rId24"/>
    <p:sldId id="836" r:id="rId25"/>
    <p:sldId id="837" r:id="rId26"/>
    <p:sldId id="482" r:id="rId27"/>
    <p:sldId id="485" r:id="rId28"/>
    <p:sldId id="4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an Nguyen Thanh" initials="LNT" lastIdx="1" clrIdx="0">
    <p:extLst>
      <p:ext uri="{19B8F6BF-5375-455C-9EA6-DF929625EA0E}">
        <p15:presenceInfo xmlns:p15="http://schemas.microsoft.com/office/powerpoint/2012/main" userId="Loan Nguyen Th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os Starqua" userId="8cf9fb8f937025db" providerId="LiveId" clId="{602F33F1-A07F-41E6-9B4A-5711786674F7}"/>
    <pc:docChg chg="modSld">
      <pc:chgData name="Keios Starqua" userId="8cf9fb8f937025db" providerId="LiveId" clId="{602F33F1-A07F-41E6-9B4A-5711786674F7}" dt="2021-11-03T08:31:13.350" v="8" actId="167"/>
      <pc:docMkLst>
        <pc:docMk/>
      </pc:docMkLst>
      <pc:sldChg chg="modSp mod">
        <pc:chgData name="Keios Starqua" userId="8cf9fb8f937025db" providerId="LiveId" clId="{602F33F1-A07F-41E6-9B4A-5711786674F7}" dt="2021-11-03T06:59:03.965" v="0" actId="167"/>
        <pc:sldMkLst>
          <pc:docMk/>
          <pc:sldMk cId="833652557" sldId="480"/>
        </pc:sldMkLst>
        <pc:picChg chg="ord">
          <ac:chgData name="Keios Starqua" userId="8cf9fb8f937025db" providerId="LiveId" clId="{602F33F1-A07F-41E6-9B4A-5711786674F7}" dt="2021-11-03T06:59:03.965" v="0" actId="167"/>
          <ac:picMkLst>
            <pc:docMk/>
            <pc:sldMk cId="833652557" sldId="480"/>
            <ac:picMk id="8" creationId="{0D477B19-DD9B-46C3-9DE8-FB1150646F23}"/>
          </ac:picMkLst>
        </pc:picChg>
      </pc:sldChg>
      <pc:sldChg chg="modSp mod">
        <pc:chgData name="Keios Starqua" userId="8cf9fb8f937025db" providerId="LiveId" clId="{602F33F1-A07F-41E6-9B4A-5711786674F7}" dt="2021-11-03T07:16:40.697" v="1" actId="167"/>
        <pc:sldMkLst>
          <pc:docMk/>
          <pc:sldMk cId="2742761569" sldId="481"/>
        </pc:sldMkLst>
        <pc:picChg chg="ord">
          <ac:chgData name="Keios Starqua" userId="8cf9fb8f937025db" providerId="LiveId" clId="{602F33F1-A07F-41E6-9B4A-5711786674F7}" dt="2021-11-03T07:16:40.697" v="1" actId="167"/>
          <ac:picMkLst>
            <pc:docMk/>
            <pc:sldMk cId="2742761569" sldId="481"/>
            <ac:picMk id="9" creationId="{2DCDE2BF-5EC7-49AD-B174-10D33D192CA4}"/>
          </ac:picMkLst>
        </pc:picChg>
      </pc:sldChg>
      <pc:sldChg chg="modSp mod">
        <pc:chgData name="Keios Starqua" userId="8cf9fb8f937025db" providerId="LiveId" clId="{602F33F1-A07F-41E6-9B4A-5711786674F7}" dt="2021-11-03T08:30:09.039" v="7" actId="167"/>
        <pc:sldMkLst>
          <pc:docMk/>
          <pc:sldMk cId="2890103008" sldId="482"/>
        </pc:sldMkLst>
        <pc:picChg chg="ord">
          <ac:chgData name="Keios Starqua" userId="8cf9fb8f937025db" providerId="LiveId" clId="{602F33F1-A07F-41E6-9B4A-5711786674F7}" dt="2021-11-03T08:30:09.039" v="7" actId="167"/>
          <ac:picMkLst>
            <pc:docMk/>
            <pc:sldMk cId="2890103008" sldId="482"/>
            <ac:picMk id="3" creationId="{78842269-EDBA-4EBB-B9A9-7B59F97E2A36}"/>
          </ac:picMkLst>
        </pc:picChg>
      </pc:sldChg>
      <pc:sldChg chg="modSp mod">
        <pc:chgData name="Keios Starqua" userId="8cf9fb8f937025db" providerId="LiveId" clId="{602F33F1-A07F-41E6-9B4A-5711786674F7}" dt="2021-11-03T08:04:18.737" v="6" actId="14100"/>
        <pc:sldMkLst>
          <pc:docMk/>
          <pc:sldMk cId="3725609391" sldId="483"/>
        </pc:sldMkLst>
        <pc:picChg chg="mod">
          <ac:chgData name="Keios Starqua" userId="8cf9fb8f937025db" providerId="LiveId" clId="{602F33F1-A07F-41E6-9B4A-5711786674F7}" dt="2021-11-03T08:04:18.737" v="6" actId="14100"/>
          <ac:picMkLst>
            <pc:docMk/>
            <pc:sldMk cId="3725609391" sldId="483"/>
            <ac:picMk id="5" creationId="{DE9B4633-2B62-4D6F-954B-F66B57F9201A}"/>
          </ac:picMkLst>
        </pc:picChg>
        <pc:picChg chg="mod ord">
          <ac:chgData name="Keios Starqua" userId="8cf9fb8f937025db" providerId="LiveId" clId="{602F33F1-A07F-41E6-9B4A-5711786674F7}" dt="2021-11-03T07:44:55.421" v="3" actId="167"/>
          <ac:picMkLst>
            <pc:docMk/>
            <pc:sldMk cId="3725609391" sldId="483"/>
            <ac:picMk id="7" creationId="{42BC6DC2-4485-4B98-A382-14A20380F8D1}"/>
          </ac:picMkLst>
        </pc:picChg>
      </pc:sldChg>
      <pc:sldChg chg="modSp mod">
        <pc:chgData name="Keios Starqua" userId="8cf9fb8f937025db" providerId="LiveId" clId="{602F33F1-A07F-41E6-9B4A-5711786674F7}" dt="2021-11-03T08:31:13.350" v="8" actId="167"/>
        <pc:sldMkLst>
          <pc:docMk/>
          <pc:sldMk cId="3153362047" sldId="485"/>
        </pc:sldMkLst>
        <pc:picChg chg="ord">
          <ac:chgData name="Keios Starqua" userId="8cf9fb8f937025db" providerId="LiveId" clId="{602F33F1-A07F-41E6-9B4A-5711786674F7}" dt="2021-11-03T08:31:13.350" v="8" actId="167"/>
          <ac:picMkLst>
            <pc:docMk/>
            <pc:sldMk cId="3153362047" sldId="485"/>
            <ac:picMk id="5" creationId="{7027DA48-D588-4AF4-A7A1-9C0AA1EFD81D}"/>
          </ac:picMkLst>
        </pc:picChg>
      </pc:sldChg>
      <pc:sldChg chg="modSp mod">
        <pc:chgData name="Keios Starqua" userId="8cf9fb8f937025db" providerId="LiveId" clId="{602F33F1-A07F-41E6-9B4A-5711786674F7}" dt="2021-11-03T08:03:10.439" v="4" actId="167"/>
        <pc:sldMkLst>
          <pc:docMk/>
          <pc:sldMk cId="2364866342" sldId="836"/>
        </pc:sldMkLst>
        <pc:picChg chg="ord">
          <ac:chgData name="Keios Starqua" userId="8cf9fb8f937025db" providerId="LiveId" clId="{602F33F1-A07F-41E6-9B4A-5711786674F7}" dt="2021-11-03T08:03:10.439" v="4" actId="167"/>
          <ac:picMkLst>
            <pc:docMk/>
            <pc:sldMk cId="2364866342" sldId="836"/>
            <ac:picMk id="3" creationId="{F1B2625A-B8B6-4AE5-AD48-D08CE94253F5}"/>
          </ac:picMkLst>
        </pc:picChg>
      </pc:sldChg>
      <pc:sldChg chg="modSp mod">
        <pc:chgData name="Keios Starqua" userId="8cf9fb8f937025db" providerId="LiveId" clId="{602F33F1-A07F-41E6-9B4A-5711786674F7}" dt="2021-11-03T08:03:16.895" v="5" actId="167"/>
        <pc:sldMkLst>
          <pc:docMk/>
          <pc:sldMk cId="3962822332" sldId="837"/>
        </pc:sldMkLst>
        <pc:picChg chg="ord">
          <ac:chgData name="Keios Starqua" userId="8cf9fb8f937025db" providerId="LiveId" clId="{602F33F1-A07F-41E6-9B4A-5711786674F7}" dt="2021-11-03T08:03:16.895" v="5" actId="167"/>
          <ac:picMkLst>
            <pc:docMk/>
            <pc:sldMk cId="3962822332" sldId="837"/>
            <ac:picMk id="5" creationId="{899119D4-4250-4E16-80BD-DE1A116A1C36}"/>
          </ac:picMkLst>
        </pc:picChg>
      </pc:sldChg>
    </pc:docChg>
  </pc:docChgLst>
  <pc:docChgLst>
    <pc:chgData name="Loan Nguyen Thanh" userId="a13e4771-7b71-4f1e-b743-20a119b822ac" providerId="ADAL" clId="{FE66E504-4EDA-4ACC-86E4-96B9164BC85D}"/>
    <pc:docChg chg="undo custSel addSld modSld">
      <pc:chgData name="Loan Nguyen Thanh" userId="a13e4771-7b71-4f1e-b743-20a119b822ac" providerId="ADAL" clId="{FE66E504-4EDA-4ACC-86E4-96B9164BC85D}" dt="2021-02-07T09:36:04.796" v="210" actId="1076"/>
      <pc:docMkLst>
        <pc:docMk/>
      </pc:docMkLst>
      <pc:sldChg chg="modSp mod">
        <pc:chgData name="Loan Nguyen Thanh" userId="a13e4771-7b71-4f1e-b743-20a119b822ac" providerId="ADAL" clId="{FE66E504-4EDA-4ACC-86E4-96B9164BC85D}" dt="2021-02-07T09:22:38.876" v="0" actId="14100"/>
        <pc:sldMkLst>
          <pc:docMk/>
          <pc:sldMk cId="713201908" sldId="258"/>
        </pc:sldMkLst>
        <pc:picChg chg="mod">
          <ac:chgData name="Loan Nguyen Thanh" userId="a13e4771-7b71-4f1e-b743-20a119b822ac" providerId="ADAL" clId="{FE66E504-4EDA-4ACC-86E4-96B9164BC85D}" dt="2021-02-07T09:22:38.876" v="0" actId="14100"/>
          <ac:picMkLst>
            <pc:docMk/>
            <pc:sldMk cId="713201908" sldId="258"/>
            <ac:picMk id="6" creationId="{86B634A5-D9CC-423A-95BF-7EF327B70CB1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1:57.973" v="167" actId="14100"/>
        <pc:sldMkLst>
          <pc:docMk/>
          <pc:sldMk cId="3452816053" sldId="260"/>
        </pc:sldMkLst>
        <pc:spChg chg="del">
          <ac:chgData name="Loan Nguyen Thanh" userId="a13e4771-7b71-4f1e-b743-20a119b822ac" providerId="ADAL" clId="{FE66E504-4EDA-4ACC-86E4-96B9164BC85D}" dt="2021-02-07T09:23:57.686" v="2" actId="478"/>
          <ac:spMkLst>
            <pc:docMk/>
            <pc:sldMk cId="3452816053" sldId="260"/>
            <ac:spMk id="2" creationId="{3B471C5F-A0F5-4278-AC7B-61BF05BBDFB2}"/>
          </ac:spMkLst>
        </pc:spChg>
        <pc:spChg chg="del">
          <ac:chgData name="Loan Nguyen Thanh" userId="a13e4771-7b71-4f1e-b743-20a119b822ac" providerId="ADAL" clId="{FE66E504-4EDA-4ACC-86E4-96B9164BC85D}" dt="2021-02-07T09:23:59.894" v="3" actId="478"/>
          <ac:spMkLst>
            <pc:docMk/>
            <pc:sldMk cId="3452816053" sldId="260"/>
            <ac:spMk id="3" creationId="{0B8D7ABA-E5D2-4EC1-BC78-AEBA919EAEA2}"/>
          </ac:spMkLst>
        </pc:spChg>
        <pc:spChg chg="add mod">
          <ac:chgData name="Loan Nguyen Thanh" userId="a13e4771-7b71-4f1e-b743-20a119b822ac" providerId="ADAL" clId="{FE66E504-4EDA-4ACC-86E4-96B9164BC85D}" dt="2021-02-07T09:30:27.993" v="111" actId="1076"/>
          <ac:spMkLst>
            <pc:docMk/>
            <pc:sldMk cId="3452816053" sldId="260"/>
            <ac:spMk id="4" creationId="{6191FD84-B707-4DB4-B207-5234EF080256}"/>
          </ac:spMkLst>
        </pc:spChg>
        <pc:spChg chg="add mod">
          <ac:chgData name="Loan Nguyen Thanh" userId="a13e4771-7b71-4f1e-b743-20a119b822ac" providerId="ADAL" clId="{FE66E504-4EDA-4ACC-86E4-96B9164BC85D}" dt="2021-02-07T09:31:41.633" v="162" actId="2711"/>
          <ac:spMkLst>
            <pc:docMk/>
            <pc:sldMk cId="3452816053" sldId="260"/>
            <ac:spMk id="9" creationId="{3111EFEE-4393-403B-AD79-896174DAC403}"/>
          </ac:spMkLst>
        </pc:spChg>
        <pc:picChg chg="add mod">
          <ac:chgData name="Loan Nguyen Thanh" userId="a13e4771-7b71-4f1e-b743-20a119b822ac" providerId="ADAL" clId="{FE66E504-4EDA-4ACC-86E4-96B9164BC85D}" dt="2021-02-07T09:31:49.165" v="164" actId="14100"/>
          <ac:picMkLst>
            <pc:docMk/>
            <pc:sldMk cId="3452816053" sldId="260"/>
            <ac:picMk id="6" creationId="{C74A4DDC-3570-4FAD-A162-68BE1338BFB6}"/>
          </ac:picMkLst>
        </pc:picChg>
        <pc:picChg chg="add mod">
          <ac:chgData name="Loan Nguyen Thanh" userId="a13e4771-7b71-4f1e-b743-20a119b822ac" providerId="ADAL" clId="{FE66E504-4EDA-4ACC-86E4-96B9164BC85D}" dt="2021-02-07T09:31:57.973" v="167" actId="14100"/>
          <ac:picMkLst>
            <pc:docMk/>
            <pc:sldMk cId="3452816053" sldId="260"/>
            <ac:picMk id="8" creationId="{7C6B3237-F887-46F6-BD2C-AF66D16A531A}"/>
          </ac:picMkLst>
        </pc:picChg>
      </pc:sldChg>
      <pc:sldChg chg="addSp delSp modSp new mod">
        <pc:chgData name="Loan Nguyen Thanh" userId="a13e4771-7b71-4f1e-b743-20a119b822ac" providerId="ADAL" clId="{FE66E504-4EDA-4ACC-86E4-96B9164BC85D}" dt="2021-02-07T09:36:04.796" v="210" actId="1076"/>
        <pc:sldMkLst>
          <pc:docMk/>
          <pc:sldMk cId="3354246694" sldId="261"/>
        </pc:sldMkLst>
        <pc:spChg chg="del">
          <ac:chgData name="Loan Nguyen Thanh" userId="a13e4771-7b71-4f1e-b743-20a119b822ac" providerId="ADAL" clId="{FE66E504-4EDA-4ACC-86E4-96B9164BC85D}" dt="2021-02-07T09:32:38.355" v="169" actId="478"/>
          <ac:spMkLst>
            <pc:docMk/>
            <pc:sldMk cId="3354246694" sldId="261"/>
            <ac:spMk id="2" creationId="{2C4ACC87-19FE-4FF6-A108-58178FE3E25C}"/>
          </ac:spMkLst>
        </pc:spChg>
        <pc:spChg chg="del">
          <ac:chgData name="Loan Nguyen Thanh" userId="a13e4771-7b71-4f1e-b743-20a119b822ac" providerId="ADAL" clId="{FE66E504-4EDA-4ACC-86E4-96B9164BC85D}" dt="2021-02-07T09:32:35.644" v="168" actId="478"/>
          <ac:spMkLst>
            <pc:docMk/>
            <pc:sldMk cId="3354246694" sldId="261"/>
            <ac:spMk id="3" creationId="{B18D7134-E4CE-42C5-A8FE-FC7803E89330}"/>
          </ac:spMkLst>
        </pc:spChg>
        <pc:spChg chg="add mod">
          <ac:chgData name="Loan Nguyen Thanh" userId="a13e4771-7b71-4f1e-b743-20a119b822ac" providerId="ADAL" clId="{FE66E504-4EDA-4ACC-86E4-96B9164BC85D}" dt="2021-02-07T09:32:56.859" v="185" actId="6549"/>
          <ac:spMkLst>
            <pc:docMk/>
            <pc:sldMk cId="3354246694" sldId="261"/>
            <ac:spMk id="4" creationId="{41DC3496-7997-47EB-B969-8CCB3EEE7B8C}"/>
          </ac:spMkLst>
        </pc:spChg>
        <pc:spChg chg="add mod">
          <ac:chgData name="Loan Nguyen Thanh" userId="a13e4771-7b71-4f1e-b743-20a119b822ac" providerId="ADAL" clId="{FE66E504-4EDA-4ACC-86E4-96B9164BC85D}" dt="2021-02-07T09:36:04.796" v="210" actId="1076"/>
          <ac:spMkLst>
            <pc:docMk/>
            <pc:sldMk cId="3354246694" sldId="261"/>
            <ac:spMk id="6" creationId="{B4F0D529-7AD1-4FB0-B2C4-F4CB9B29DE6D}"/>
          </ac:spMkLst>
        </pc:spChg>
      </pc:sldChg>
      <pc:sldChg chg="addSp delSp modSp new mod">
        <pc:chgData name="Loan Nguyen Thanh" userId="a13e4771-7b71-4f1e-b743-20a119b822ac" providerId="ADAL" clId="{FE66E504-4EDA-4ACC-86E4-96B9164BC85D}" dt="2021-02-07T09:28:37.565" v="97" actId="114"/>
        <pc:sldMkLst>
          <pc:docMk/>
          <pc:sldMk cId="3780697638" sldId="262"/>
        </pc:sldMkLst>
        <pc:spChg chg="del">
          <ac:chgData name="Loan Nguyen Thanh" userId="a13e4771-7b71-4f1e-b743-20a119b822ac" providerId="ADAL" clId="{FE66E504-4EDA-4ACC-86E4-96B9164BC85D}" dt="2021-02-07T09:26:14.890" v="49" actId="478"/>
          <ac:spMkLst>
            <pc:docMk/>
            <pc:sldMk cId="3780697638" sldId="262"/>
            <ac:spMk id="2" creationId="{C98A5648-F83A-4F0C-A3B7-88458E2CBC1D}"/>
          </ac:spMkLst>
        </pc:spChg>
        <pc:spChg chg="del">
          <ac:chgData name="Loan Nguyen Thanh" userId="a13e4771-7b71-4f1e-b743-20a119b822ac" providerId="ADAL" clId="{FE66E504-4EDA-4ACC-86E4-96B9164BC85D}" dt="2021-02-07T09:26:13.231" v="48" actId="478"/>
          <ac:spMkLst>
            <pc:docMk/>
            <pc:sldMk cId="3780697638" sldId="262"/>
            <ac:spMk id="3" creationId="{C103CB05-432F-4045-B051-24A24AA3568F}"/>
          </ac:spMkLst>
        </pc:spChg>
        <pc:spChg chg="add mod">
          <ac:chgData name="Loan Nguyen Thanh" userId="a13e4771-7b71-4f1e-b743-20a119b822ac" providerId="ADAL" clId="{FE66E504-4EDA-4ACC-86E4-96B9164BC85D}" dt="2021-02-07T09:27:36.359" v="87" actId="207"/>
          <ac:spMkLst>
            <pc:docMk/>
            <pc:sldMk cId="3780697638" sldId="262"/>
            <ac:spMk id="6" creationId="{5A9BF722-179B-4DC1-BEEB-788098EBC6B7}"/>
          </ac:spMkLst>
        </pc:spChg>
        <pc:spChg chg="add mod">
          <ac:chgData name="Loan Nguyen Thanh" userId="a13e4771-7b71-4f1e-b743-20a119b822ac" providerId="ADAL" clId="{FE66E504-4EDA-4ACC-86E4-96B9164BC85D}" dt="2021-02-07T09:28:37.565" v="97" actId="114"/>
          <ac:spMkLst>
            <pc:docMk/>
            <pc:sldMk cId="3780697638" sldId="262"/>
            <ac:spMk id="7" creationId="{0599E8A9-1C30-40B7-BBFE-FA47DD252E69}"/>
          </ac:spMkLst>
        </pc:spChg>
        <pc:picChg chg="add mod">
          <ac:chgData name="Loan Nguyen Thanh" userId="a13e4771-7b71-4f1e-b743-20a119b822ac" providerId="ADAL" clId="{FE66E504-4EDA-4ACC-86E4-96B9164BC85D}" dt="2021-02-07T09:26:31.243" v="54" actId="14100"/>
          <ac:picMkLst>
            <pc:docMk/>
            <pc:sldMk cId="3780697638" sldId="262"/>
            <ac:picMk id="5" creationId="{85365FD3-5BBE-4909-BEDE-34AF5B0E6E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408F-ED84-4B05-8620-DB3FDD1B8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29C19-8189-4213-AC94-2CBC327F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BB15-00E4-4513-9FC9-69A9E988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5037-3675-40A0-84D0-4B0D429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F68F-320A-4F16-A5D8-73C7E32F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7F6-150C-4154-B1E2-A90D6E4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3295A-B984-4E80-8370-A21F36FF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005F-F1AB-4C7F-B588-FE6DF47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B96A-E374-45BA-BFD9-49D7835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40A-6F5F-4444-9F7A-1703AE2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1D47-9742-4200-B32E-DBE22A7F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09AA-F5D5-4837-98C0-BF4D7D48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705A-9A02-4D0E-93E6-8F29FBD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72A2-0B48-4973-8E3A-9D7B42E4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0D3E-E8D6-4D48-A95B-13C14BD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3CD-5E29-4B24-95E2-B2E0241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6E4-D8F5-4B70-8E01-B1FBE340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DFA-8BC4-4C38-A865-C7FAB04C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2100-0D97-4DB2-8533-A1F88560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FC1B-40CB-49D6-BE0E-E7AAB120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97F6-F9D4-4CB4-8414-CB4AB2E2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13FE-2FBF-4C44-ADF6-6C10A9DF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0261-DCD6-48AA-94FC-7D8F5DF7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2BD1B-AE13-476A-BFA5-592A9C32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125C-774E-4A41-8D81-721BEF2E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1290-DF53-4958-9252-58742CC9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2706-F929-4FAD-880F-4AE3681B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FAA3-E711-4554-926C-EF5934E5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B090-AAF4-489B-A8FF-8B3A0B1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4D1CE-CB5F-4101-9621-81C2085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4DAB-1795-49AA-B617-BFE7AF29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67A-BA94-448E-81B3-9D24EB0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FED0-25AC-411D-888A-A1AB92C2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609E-EF01-408D-898E-B9D279E9A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ECEAB-7A1F-4DAA-857D-65F07ED5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9ADC-5A24-441B-B150-CC865058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EAB2-D196-4D35-9E43-EBFD8144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22ADF-0EE1-4A06-8F17-8925AF0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99F1-C86F-4A07-B514-751E5AED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6818-8316-4B99-A348-4B11B623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66A7-5F98-40AB-8305-287901D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E1E5-5F5A-4B65-9FC4-D6800AD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B202-A526-4B2D-9B0F-FAEA89E6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DD70-41DB-4314-BAF6-D8991E85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30EE4-08A6-48B6-B443-EC845B9C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53F4-BE7B-477D-AE1A-BD975101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F52-8BB3-44A8-86B7-B33FDAF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7F12-E747-4AA7-AA07-F608B7A5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6653A-CD70-4855-AA2D-6137ECC61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9F6D-D38E-4FD7-9D7C-7D2F39E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2B3E-588A-4FFF-A3C0-290B8ED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900F-08EC-4A88-A482-5EA3332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5C60-5BED-44F0-AD5A-922C0B36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A8B87-C19D-4933-9E15-809E94912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FEAD-669F-4D9D-8417-7A6CE7DA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5CDB-CFC0-4D64-8263-39472BDB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2C79-5BA6-4B62-979B-A4A41BD9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C7FD0-6AE6-4157-96AA-123A655A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C6F4-61A5-480F-9A9D-D17BDC2C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ECFA-AE18-4A73-8FAC-EB21FA4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70C6-68C4-41FA-87CF-976ECBCA8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941C-34AA-4CB0-9EB7-4BD6E8E967E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A4E1-C22B-452C-B506-141EACB3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E22-9896-4726-85D1-3B0BB5ED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2C83-BF43-4D8F-A3FC-3D205D1D07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uyển tập 5350 ảnh động PowerPoint">
            <a:extLst>
              <a:ext uri="{FF2B5EF4-FFF2-40B4-BE49-F238E27FC236}">
                <a16:creationId xmlns:a16="http://schemas.microsoft.com/office/drawing/2014/main" id="{37AFE36D-E5F8-4993-89A1-8E0CD8B8C4A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"/>
            <a:ext cx="12192000" cy="8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Ảnh động trang trí (144)">
            <a:extLst>
              <a:ext uri="{FF2B5EF4-FFF2-40B4-BE49-F238E27FC236}">
                <a16:creationId xmlns:a16="http://schemas.microsoft.com/office/drawing/2014/main" id="{56CF4939-C9B2-4E20-B098-8329301C470D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6499225"/>
            <a:ext cx="120300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9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investigation" TargetMode="External"/><Relationship Id="rId7" Type="http://schemas.openxmlformats.org/officeDocument/2006/relationships/hyperlink" Target="https://dictionary.cambridge.org/dictionary/english/dealer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antique" TargetMode="External"/><Relationship Id="rId5" Type="http://schemas.openxmlformats.org/officeDocument/2006/relationships/hyperlink" Target="https://dictionary.cambridge.org/dictionary/english/identity" TargetMode="External"/><Relationship Id="rId4" Type="http://schemas.openxmlformats.org/officeDocument/2006/relationships/hyperlink" Target="https://dictionary.cambridge.org/dictionary/english/assu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CD72A-67A2-4971-934E-CC1F8F5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8"/>
            <a:ext cx="1688123" cy="18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ết quả hình ảnh cho ngành ngôn ngữ anh trường đại học bà rịa vũng tàu">
            <a:extLst>
              <a:ext uri="{FF2B5EF4-FFF2-40B4-BE49-F238E27FC236}">
                <a16:creationId xmlns:a16="http://schemas.microsoft.com/office/drawing/2014/main" id="{90C20BA2-2574-4B2C-AC73-47A485EF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57" y="951308"/>
            <a:ext cx="9003323" cy="49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5298456" y="578678"/>
            <a:ext cx="305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87587" y="578678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53717-83FB-4CFB-8649-D6FF0FD9081E}"/>
              </a:ext>
            </a:extLst>
          </p:cNvPr>
          <p:cNvSpPr txBox="1"/>
          <p:nvPr/>
        </p:nvSpPr>
        <p:spPr>
          <a:xfrm>
            <a:off x="2716149" y="480692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robber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B2C25-FE99-461F-B476-C9C086E313D4}"/>
              </a:ext>
            </a:extLst>
          </p:cNvPr>
          <p:cNvSpPr txBox="1"/>
          <p:nvPr/>
        </p:nvSpPr>
        <p:spPr>
          <a:xfrm>
            <a:off x="3217985" y="5311188"/>
            <a:ext cx="4338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28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who </a:t>
            </a:r>
            <a:r>
              <a:rPr lang="en-US" sz="2800" b="1" u="sng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86273-0697-472B-B583-685AFC79FCB2}"/>
              </a:ext>
            </a:extLst>
          </p:cNvPr>
          <p:cNvSpPr txBox="1"/>
          <p:nvPr/>
        </p:nvSpPr>
        <p:spPr>
          <a:xfrm>
            <a:off x="5566280" y="4921872"/>
            <a:ext cx="205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rɒb.ər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6CC13-7FD4-47F1-A0F2-CB071237DEF0}"/>
              </a:ext>
            </a:extLst>
          </p:cNvPr>
          <p:cNvSpPr txBox="1"/>
          <p:nvPr/>
        </p:nvSpPr>
        <p:spPr>
          <a:xfrm>
            <a:off x="205407" y="5993875"/>
            <a:ext cx="11337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 robbers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shot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sz="2400" i="1" u="sng" dirty="0">
                <a:solidFill>
                  <a:srgbClr val="1D2A57"/>
                </a:solidFill>
                <a:latin typeface="Arial" panose="020B0604020202020204" pitchFamily="34" charset="0"/>
              </a:rPr>
              <a:t>policeman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before making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their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getaway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  <p:pic>
        <p:nvPicPr>
          <p:cNvPr id="6146" name="Picture 2" descr="Georgia store clerk Bhumika Patel beats up robber who points gun at her –  The American Bazaar">
            <a:extLst>
              <a:ext uri="{FF2B5EF4-FFF2-40B4-BE49-F238E27FC236}">
                <a16:creationId xmlns:a16="http://schemas.microsoft.com/office/drawing/2014/main" id="{A6FF2D3D-3944-4704-991F-0E08815D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74" y="1465950"/>
            <a:ext cx="4656003" cy="32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4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5267737" y="495015"/>
            <a:ext cx="324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05407" y="582166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53717-83FB-4CFB-8649-D6FF0FD9081E}"/>
              </a:ext>
            </a:extLst>
          </p:cNvPr>
          <p:cNvSpPr txBox="1"/>
          <p:nvPr/>
        </p:nvSpPr>
        <p:spPr>
          <a:xfrm>
            <a:off x="2689645" y="4175984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jewelry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B2C25-FE99-461F-B476-C9C086E313D4}"/>
              </a:ext>
            </a:extLst>
          </p:cNvPr>
          <p:cNvSpPr txBox="1"/>
          <p:nvPr/>
        </p:nvSpPr>
        <p:spPr>
          <a:xfrm>
            <a:off x="490330" y="4797262"/>
            <a:ext cx="11701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decorative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sz="2800" u="sng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worn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on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are usually made from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metals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such as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precious</a:t>
            </a:r>
            <a:r>
              <a:rPr lang="en-US" sz="28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stones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86273-0697-472B-B583-685AFC79FCB2}"/>
              </a:ext>
            </a:extLst>
          </p:cNvPr>
          <p:cNvSpPr txBox="1"/>
          <p:nvPr/>
        </p:nvSpPr>
        <p:spPr>
          <a:xfrm>
            <a:off x="5042363" y="4288730"/>
            <a:ext cx="268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 /ˈ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dʒu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əl.ri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6CC13-7FD4-47F1-A0F2-CB071237DEF0}"/>
              </a:ext>
            </a:extLst>
          </p:cNvPr>
          <p:cNvSpPr txBox="1"/>
          <p:nvPr/>
        </p:nvSpPr>
        <p:spPr>
          <a:xfrm>
            <a:off x="569754" y="5926571"/>
            <a:ext cx="8945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They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stole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jewelry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valued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at $50 000</a:t>
            </a:r>
            <a:endParaRPr lang="en-US" sz="2400" dirty="0"/>
          </a:p>
        </p:txBody>
      </p:sp>
      <p:pic>
        <p:nvPicPr>
          <p:cNvPr id="3074" name="Picture 2" descr="ELLE's Ultimate Jewellery Gift Guide">
            <a:extLst>
              <a:ext uri="{FF2B5EF4-FFF2-40B4-BE49-F238E27FC236}">
                <a16:creationId xmlns:a16="http://schemas.microsoft.com/office/drawing/2014/main" id="{F0031BE9-A317-4DBF-97A5-D53D7DAB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70" y="1431512"/>
            <a:ext cx="5477096" cy="2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tching Criminal Images, Stock Photos &amp;amp; Vectors | Shutterstock">
            <a:extLst>
              <a:ext uri="{FF2B5EF4-FFF2-40B4-BE49-F238E27FC236}">
                <a16:creationId xmlns:a16="http://schemas.microsoft.com/office/drawing/2014/main" id="{F257B3A0-C5FB-4BD3-8FDE-F2882D3E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9" y="2095499"/>
            <a:ext cx="4037240" cy="35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liceman clip art catch thief - Yahoo Image Search Results | Policeman,  Thief, Police">
            <a:extLst>
              <a:ext uri="{FF2B5EF4-FFF2-40B4-BE49-F238E27FC236}">
                <a16:creationId xmlns:a16="http://schemas.microsoft.com/office/drawing/2014/main" id="{1A383C3C-CA06-4CA3-95DC-8C82D88E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72" y="1742928"/>
            <a:ext cx="4067322" cy="40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4+ Woman being arrested Free Stock Photos - StockFreeImages">
            <a:extLst>
              <a:ext uri="{FF2B5EF4-FFF2-40B4-BE49-F238E27FC236}">
                <a16:creationId xmlns:a16="http://schemas.microsoft.com/office/drawing/2014/main" id="{949675CA-B8DA-49E8-B807-C76C8096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211" y="2095498"/>
            <a:ext cx="3852789" cy="35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A59F5-09CC-4968-A4E0-56FBBD21443F}"/>
              </a:ext>
            </a:extLst>
          </p:cNvPr>
          <p:cNvSpPr txBox="1"/>
          <p:nvPr/>
        </p:nvSpPr>
        <p:spPr>
          <a:xfrm>
            <a:off x="5137970" y="555226"/>
            <a:ext cx="4224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Phrases about crime </a:t>
            </a:r>
          </a:p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catch…..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D31A-1EAD-4848-9D0F-EC87E96B204D}"/>
              </a:ext>
            </a:extLst>
          </p:cNvPr>
          <p:cNvSpPr txBox="1"/>
          <p:nvPr/>
        </p:nvSpPr>
        <p:spPr>
          <a:xfrm>
            <a:off x="0" y="49683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109-6B50-4F72-836C-9A4A60CABB00}"/>
              </a:ext>
            </a:extLst>
          </p:cNvPr>
          <p:cNvSpPr txBox="1"/>
          <p:nvPr/>
        </p:nvSpPr>
        <p:spPr>
          <a:xfrm>
            <a:off x="217024" y="5714837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catch a criminal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E48B6-A0F5-4689-827F-5103ADADB833}"/>
              </a:ext>
            </a:extLst>
          </p:cNvPr>
          <p:cNvSpPr txBox="1"/>
          <p:nvPr/>
        </p:nvSpPr>
        <p:spPr>
          <a:xfrm>
            <a:off x="4225482" y="5714836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catch a robber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E26AB-C1F3-48E4-8160-0A3AB5F14B76}"/>
              </a:ext>
            </a:extLst>
          </p:cNvPr>
          <p:cNvSpPr txBox="1"/>
          <p:nvPr/>
        </p:nvSpPr>
        <p:spPr>
          <a:xfrm>
            <a:off x="8339211" y="5717406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catch a thief </a:t>
            </a:r>
          </a:p>
        </p:txBody>
      </p:sp>
    </p:spTree>
    <p:extLst>
      <p:ext uri="{BB962C8B-B14F-4D97-AF65-F5344CB8AC3E}">
        <p14:creationId xmlns:p14="http://schemas.microsoft.com/office/powerpoint/2010/main" val="183623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BA59F5-09CC-4968-A4E0-56FBBD21443F}"/>
              </a:ext>
            </a:extLst>
          </p:cNvPr>
          <p:cNvSpPr txBox="1"/>
          <p:nvPr/>
        </p:nvSpPr>
        <p:spPr>
          <a:xfrm>
            <a:off x="5137970" y="555226"/>
            <a:ext cx="4224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Phrases about crime </a:t>
            </a:r>
          </a:p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rob…..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D31A-1EAD-4848-9D0F-EC87E96B204D}"/>
              </a:ext>
            </a:extLst>
          </p:cNvPr>
          <p:cNvSpPr txBox="1"/>
          <p:nvPr/>
        </p:nvSpPr>
        <p:spPr>
          <a:xfrm>
            <a:off x="0" y="49683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109-6B50-4F72-836C-9A4A60CABB00}"/>
              </a:ext>
            </a:extLst>
          </p:cNvPr>
          <p:cNvSpPr txBox="1"/>
          <p:nvPr/>
        </p:nvSpPr>
        <p:spPr>
          <a:xfrm>
            <a:off x="996642" y="5875054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rob a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E48B6-A0F5-4689-827F-5103ADADB833}"/>
              </a:ext>
            </a:extLst>
          </p:cNvPr>
          <p:cNvSpPr txBox="1"/>
          <p:nvPr/>
        </p:nvSpPr>
        <p:spPr>
          <a:xfrm>
            <a:off x="6682154" y="5979608"/>
            <a:ext cx="514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rob a jewelry shop</a:t>
            </a:r>
          </a:p>
        </p:txBody>
      </p:sp>
      <p:pic>
        <p:nvPicPr>
          <p:cNvPr id="3074" name="Picture 2" descr="Tumblr">
            <a:extLst>
              <a:ext uri="{FF2B5EF4-FFF2-40B4-BE49-F238E27FC236}">
                <a16:creationId xmlns:a16="http://schemas.microsoft.com/office/drawing/2014/main" id="{A9E209DF-7B9C-44DF-BCD8-BCFD22A5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8" y="1960467"/>
            <a:ext cx="5803160" cy="401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amatic smash-and-grab robbery at west London jewellers is caught on CCTV  - YouTube">
            <a:extLst>
              <a:ext uri="{FF2B5EF4-FFF2-40B4-BE49-F238E27FC236}">
                <a16:creationId xmlns:a16="http://schemas.microsoft.com/office/drawing/2014/main" id="{2D9FF045-9FD1-421C-98CF-EAD5519C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93" y="1960466"/>
            <a:ext cx="5718889" cy="401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2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BA59F5-09CC-4968-A4E0-56FBBD21443F}"/>
              </a:ext>
            </a:extLst>
          </p:cNvPr>
          <p:cNvSpPr txBox="1"/>
          <p:nvPr/>
        </p:nvSpPr>
        <p:spPr>
          <a:xfrm>
            <a:off x="5137970" y="555226"/>
            <a:ext cx="4224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Phrases about crime </a:t>
            </a:r>
          </a:p>
          <a:p>
            <a:pPr algn="ctr"/>
            <a:r>
              <a:rPr lang="en-US" sz="3200" b="1" i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steal…..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D31A-1EAD-4848-9D0F-EC87E96B204D}"/>
              </a:ext>
            </a:extLst>
          </p:cNvPr>
          <p:cNvSpPr txBox="1"/>
          <p:nvPr/>
        </p:nvSpPr>
        <p:spPr>
          <a:xfrm>
            <a:off x="0" y="496832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109-6B50-4F72-836C-9A4A60CABB00}"/>
              </a:ext>
            </a:extLst>
          </p:cNvPr>
          <p:cNvSpPr txBox="1"/>
          <p:nvPr/>
        </p:nvSpPr>
        <p:spPr>
          <a:xfrm>
            <a:off x="774144" y="5768784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steal jewelry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E48B6-A0F5-4689-827F-5103ADADB833}"/>
              </a:ext>
            </a:extLst>
          </p:cNvPr>
          <p:cNvSpPr txBox="1"/>
          <p:nvPr/>
        </p:nvSpPr>
        <p:spPr>
          <a:xfrm>
            <a:off x="7425020" y="5783938"/>
            <a:ext cx="387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steal money</a:t>
            </a:r>
          </a:p>
        </p:txBody>
      </p:sp>
      <p:pic>
        <p:nvPicPr>
          <p:cNvPr id="2" name="Picture 2" descr="Be Aware and Protect Against Home Jewelry Theft - Lavalier Insurance">
            <a:extLst>
              <a:ext uri="{FF2B5EF4-FFF2-40B4-BE49-F238E27FC236}">
                <a16:creationId xmlns:a16="http://schemas.microsoft.com/office/drawing/2014/main" id="{B1372940-8E44-4EE0-9DE9-39E34F2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2" y="2000250"/>
            <a:ext cx="5475450" cy="38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merican Dollars and Hand. To Steal Money. Stock Image - Image of dollars,  income: 179663843">
            <a:extLst>
              <a:ext uri="{FF2B5EF4-FFF2-40B4-BE49-F238E27FC236}">
                <a16:creationId xmlns:a16="http://schemas.microsoft.com/office/drawing/2014/main" id="{41C927CE-E6B6-4D19-B063-A722AAAF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34" y="1818016"/>
            <a:ext cx="5399024" cy="40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65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77B19-DD9B-46C3-9DE8-FB115064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723" y="1112945"/>
            <a:ext cx="4838493" cy="5527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5D5AA-E6D2-40BB-A938-A92200E2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44" y="2045231"/>
            <a:ext cx="4093318" cy="4411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63529" y="558947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SMASH AND GRAB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92866" y="589725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2B92-C11A-43EE-933B-AE8DB91A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7" y="1112945"/>
            <a:ext cx="7086656" cy="56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CDE2BF-5EC7-49AD-B174-10D33D19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1" y="1125415"/>
            <a:ext cx="5128442" cy="5619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9661E1-531F-4308-9177-4749C9BF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03" y="1826550"/>
            <a:ext cx="4609330" cy="4918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2938730" y="429016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SMASH AND GRAB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68067" y="459794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2B92-C11A-43EE-933B-AE8DB91A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7" y="983014"/>
            <a:ext cx="6688704" cy="57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A465B-B70F-4587-803E-696B1D66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92" y="1324133"/>
            <a:ext cx="5581138" cy="4944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C3496-7997-47EB-B969-8CCB3EEE7B8C}"/>
              </a:ext>
            </a:extLst>
          </p:cNvPr>
          <p:cNvSpPr txBox="1"/>
          <p:nvPr/>
        </p:nvSpPr>
        <p:spPr>
          <a:xfrm>
            <a:off x="0" y="570081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1A762-37BE-450E-84EE-5E3FB0C7D24D}"/>
              </a:ext>
            </a:extLst>
          </p:cNvPr>
          <p:cNvSpPr txBox="1"/>
          <p:nvPr/>
        </p:nvSpPr>
        <p:spPr>
          <a:xfrm>
            <a:off x="3132341" y="589291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REPORTED SPEECH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D85D-7783-4926-B15C-E9522FF9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4133"/>
            <a:ext cx="5997556" cy="5260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C3E5B-488C-48CE-9D5D-9D230A86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46" y="1174065"/>
            <a:ext cx="5997554" cy="5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9" y="1697358"/>
            <a:ext cx="6326892" cy="5026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728" y="1634068"/>
            <a:ext cx="5588318" cy="29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9" y="633629"/>
            <a:ext cx="6326892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0" y="366627"/>
            <a:ext cx="202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Grammar </a:t>
            </a:r>
          </a:p>
        </p:txBody>
      </p:sp>
    </p:spTree>
    <p:extLst>
      <p:ext uri="{BB962C8B-B14F-4D97-AF65-F5344CB8AC3E}">
        <p14:creationId xmlns:p14="http://schemas.microsoft.com/office/powerpoint/2010/main" val="18013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BC6DC2-4485-4B98-A382-14A20380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6" y="1097299"/>
            <a:ext cx="10642222" cy="55338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B4633-2B62-4D6F-954B-F66B57F92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565" y="1307663"/>
            <a:ext cx="4286250" cy="34099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C3496-7997-47EB-B969-8CCB3EEE7B8C}"/>
              </a:ext>
            </a:extLst>
          </p:cNvPr>
          <p:cNvSpPr txBox="1"/>
          <p:nvPr/>
        </p:nvSpPr>
        <p:spPr>
          <a:xfrm>
            <a:off x="0" y="537791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1A762-37BE-450E-84EE-5E3FB0C7D24D}"/>
              </a:ext>
            </a:extLst>
          </p:cNvPr>
          <p:cNvSpPr txBox="1"/>
          <p:nvPr/>
        </p:nvSpPr>
        <p:spPr>
          <a:xfrm>
            <a:off x="3076070" y="616995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REPORTED SPEECH</a:t>
            </a:r>
          </a:p>
        </p:txBody>
      </p:sp>
    </p:spTree>
    <p:extLst>
      <p:ext uri="{BB962C8B-B14F-4D97-AF65-F5344CB8AC3E}">
        <p14:creationId xmlns:p14="http://schemas.microsoft.com/office/powerpoint/2010/main" val="37256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41589-DAA1-4CA8-8E2B-ECF519BE4276}"/>
              </a:ext>
            </a:extLst>
          </p:cNvPr>
          <p:cNvSpPr txBox="1"/>
          <p:nvPr/>
        </p:nvSpPr>
        <p:spPr>
          <a:xfrm>
            <a:off x="-182880" y="741276"/>
            <a:ext cx="1256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JETSTREAM PRE-INTERMEDIATE B</a:t>
            </a:r>
          </a:p>
        </p:txBody>
      </p:sp>
      <p:pic>
        <p:nvPicPr>
          <p:cNvPr id="1026" name="Picture 2" descr="Kết quả hình ảnh cho american jetstream pre-intermediate b">
            <a:extLst>
              <a:ext uri="{FF2B5EF4-FFF2-40B4-BE49-F238E27FC236}">
                <a16:creationId xmlns:a16="http://schemas.microsoft.com/office/drawing/2014/main" id="{BB99A583-ED2F-4ED7-92C7-D1D6F35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2" y="1387607"/>
            <a:ext cx="4848225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9AA157-33EF-4590-AE94-FB3B9B5B609B}"/>
              </a:ext>
            </a:extLst>
          </p:cNvPr>
          <p:cNvSpPr txBox="1"/>
          <p:nvPr/>
        </p:nvSpPr>
        <p:spPr>
          <a:xfrm>
            <a:off x="0" y="548973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41251-F2EA-4AE3-9D38-616DCF2C6D66}"/>
              </a:ext>
            </a:extLst>
          </p:cNvPr>
          <p:cNvSpPr txBox="1"/>
          <p:nvPr/>
        </p:nvSpPr>
        <p:spPr>
          <a:xfrm>
            <a:off x="3906064" y="624405"/>
            <a:ext cx="491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REPORTED SPEECH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FA7C8-B6E8-4CEE-A3C8-CAF56D7F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54" y="1209180"/>
            <a:ext cx="9678866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2625A-B8B6-4AE5-AD48-D08CE942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8" y="1308295"/>
            <a:ext cx="11265072" cy="5072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0B23C-949C-4CBB-BFA8-D60F54A89065}"/>
              </a:ext>
            </a:extLst>
          </p:cNvPr>
          <p:cNvSpPr txBox="1"/>
          <p:nvPr/>
        </p:nvSpPr>
        <p:spPr>
          <a:xfrm>
            <a:off x="0" y="548973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5A78F-591C-4101-9A05-8D86D4089FD3}"/>
              </a:ext>
            </a:extLst>
          </p:cNvPr>
          <p:cNvSpPr txBox="1"/>
          <p:nvPr/>
        </p:nvSpPr>
        <p:spPr>
          <a:xfrm>
            <a:off x="3906064" y="624405"/>
            <a:ext cx="491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REPORTED SPEECH</a:t>
            </a:r>
          </a:p>
        </p:txBody>
      </p:sp>
    </p:spTree>
    <p:extLst>
      <p:ext uri="{BB962C8B-B14F-4D97-AF65-F5344CB8AC3E}">
        <p14:creationId xmlns:p14="http://schemas.microsoft.com/office/powerpoint/2010/main" val="236486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19D4-4250-4E16-80BD-DE1A116A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53" y="1682412"/>
            <a:ext cx="5610815" cy="4141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B4EEBF-3A72-4CE9-8CDD-85A3CCC26555}"/>
              </a:ext>
            </a:extLst>
          </p:cNvPr>
          <p:cNvSpPr txBox="1"/>
          <p:nvPr/>
        </p:nvSpPr>
        <p:spPr>
          <a:xfrm>
            <a:off x="0" y="548973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91FFB-50B8-4DDA-AE7E-B573F4548DCE}"/>
              </a:ext>
            </a:extLst>
          </p:cNvPr>
          <p:cNvSpPr txBox="1"/>
          <p:nvPr/>
        </p:nvSpPr>
        <p:spPr>
          <a:xfrm>
            <a:off x="3906064" y="624405"/>
            <a:ext cx="491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REPORTED SPEECH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FF9C-0EBB-459C-9532-ABB69489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2" y="1378634"/>
            <a:ext cx="6145321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42269-EDBA-4EBB-B9A9-7B59F97E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2" y="1790285"/>
            <a:ext cx="10436088" cy="265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B4872-1B63-43EA-B8A4-31DDEB41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56" y="1604273"/>
            <a:ext cx="10860157" cy="302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D975F-5B85-4F4E-9CC1-DE376C946268}"/>
              </a:ext>
            </a:extLst>
          </p:cNvPr>
          <p:cNvSpPr txBox="1"/>
          <p:nvPr/>
        </p:nvSpPr>
        <p:spPr>
          <a:xfrm>
            <a:off x="0" y="599346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E687-7087-4EFD-AFB5-D1A013FFC9A2}"/>
              </a:ext>
            </a:extLst>
          </p:cNvPr>
          <p:cNvSpPr txBox="1"/>
          <p:nvPr/>
        </p:nvSpPr>
        <p:spPr>
          <a:xfrm>
            <a:off x="3076070" y="768624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Say / tell</a:t>
            </a:r>
          </a:p>
        </p:txBody>
      </p:sp>
    </p:spTree>
    <p:extLst>
      <p:ext uri="{BB962C8B-B14F-4D97-AF65-F5344CB8AC3E}">
        <p14:creationId xmlns:p14="http://schemas.microsoft.com/office/powerpoint/2010/main" val="28901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7DA48-D588-4AF4-A7A1-9C0AA1EF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7" y="1125711"/>
            <a:ext cx="10860257" cy="5528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62C1F-5EEB-47F7-AABA-59B1B446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49" y="1934958"/>
            <a:ext cx="9995433" cy="4719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16953-A0CC-4846-BFE8-58BCC57FCB17}"/>
              </a:ext>
            </a:extLst>
          </p:cNvPr>
          <p:cNvSpPr txBox="1"/>
          <p:nvPr/>
        </p:nvSpPr>
        <p:spPr>
          <a:xfrm>
            <a:off x="0" y="505460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3D2D8-2E88-4AE2-8B85-225BBD8BAA42}"/>
              </a:ext>
            </a:extLst>
          </p:cNvPr>
          <p:cNvSpPr txBox="1"/>
          <p:nvPr/>
        </p:nvSpPr>
        <p:spPr>
          <a:xfrm>
            <a:off x="4354600" y="540936"/>
            <a:ext cx="381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Say / tell</a:t>
            </a:r>
          </a:p>
        </p:txBody>
      </p:sp>
    </p:spTree>
    <p:extLst>
      <p:ext uri="{BB962C8B-B14F-4D97-AF65-F5344CB8AC3E}">
        <p14:creationId xmlns:p14="http://schemas.microsoft.com/office/powerpoint/2010/main" val="315336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B9B1-9344-4927-91BA-3D3F59072375}"/>
              </a:ext>
            </a:extLst>
          </p:cNvPr>
          <p:cNvSpPr txBox="1"/>
          <p:nvPr/>
        </p:nvSpPr>
        <p:spPr>
          <a:xfrm>
            <a:off x="4380251" y="597693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911A5-B30C-4914-B95C-EE8E463E5CD1}"/>
              </a:ext>
            </a:extLst>
          </p:cNvPr>
          <p:cNvSpPr txBox="1"/>
          <p:nvPr/>
        </p:nvSpPr>
        <p:spPr>
          <a:xfrm>
            <a:off x="286960" y="2071311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https://www.youtube.com/watch?v=H1b2ptZvqR0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9F90-1682-4FBC-B8A6-EEF635459AFB}"/>
              </a:ext>
            </a:extLst>
          </p:cNvPr>
          <p:cNvSpPr txBox="1"/>
          <p:nvPr/>
        </p:nvSpPr>
        <p:spPr>
          <a:xfrm>
            <a:off x="230688" y="1118949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Vocabulary: Crime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47CD6-9B46-4F2A-8B90-5A300C1A73D5}"/>
              </a:ext>
            </a:extLst>
          </p:cNvPr>
          <p:cNvSpPr txBox="1"/>
          <p:nvPr/>
        </p:nvSpPr>
        <p:spPr>
          <a:xfrm>
            <a:off x="258825" y="6207431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https://www.youtube.com/watch?v=0VzDQPeHFNM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605AD-2E94-4C88-9D9B-0BAEA4D4D061}"/>
              </a:ext>
            </a:extLst>
          </p:cNvPr>
          <p:cNvSpPr txBox="1"/>
          <p:nvPr/>
        </p:nvSpPr>
        <p:spPr>
          <a:xfrm>
            <a:off x="258825" y="5745766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and speaking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0DD92-4673-4285-9E02-1FACBC786D59}"/>
              </a:ext>
            </a:extLst>
          </p:cNvPr>
          <p:cNvSpPr txBox="1"/>
          <p:nvPr/>
        </p:nvSpPr>
        <p:spPr>
          <a:xfrm>
            <a:off x="258825" y="4301977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https://www.youtube.com/watch?v=XFvdVmpIaRA&amp;t=584s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018-0CA9-477D-A560-073FA40125D2}"/>
              </a:ext>
            </a:extLst>
          </p:cNvPr>
          <p:cNvSpPr txBox="1"/>
          <p:nvPr/>
        </p:nvSpPr>
        <p:spPr>
          <a:xfrm>
            <a:off x="272894" y="3826964"/>
            <a:ext cx="412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Grammar: Reported speech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39B7B-BE1A-4ED6-AE95-47F057AE160D}"/>
              </a:ext>
            </a:extLst>
          </p:cNvPr>
          <p:cNvSpPr txBox="1"/>
          <p:nvPr/>
        </p:nvSpPr>
        <p:spPr>
          <a:xfrm>
            <a:off x="258825" y="1537264"/>
            <a:ext cx="1138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https://www.youtube.com/watch?v=6kA0RjrE2ug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E3058-66D2-4D50-B359-55A3C22CE8F3}"/>
              </a:ext>
            </a:extLst>
          </p:cNvPr>
          <p:cNvSpPr txBox="1"/>
          <p:nvPr/>
        </p:nvSpPr>
        <p:spPr>
          <a:xfrm>
            <a:off x="286961" y="2562738"/>
            <a:ext cx="11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https://www.englishlessonviaskype.com/crime-and-punishment-vocabulary/</a:t>
            </a:r>
          </a:p>
        </p:txBody>
      </p:sp>
    </p:spTree>
    <p:extLst>
      <p:ext uri="{BB962C8B-B14F-4D97-AF65-F5344CB8AC3E}">
        <p14:creationId xmlns:p14="http://schemas.microsoft.com/office/powerpoint/2010/main" val="31692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8464"/>
            <a:ext cx="8229600" cy="88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vi-V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INFORMATION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32766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Name: Nguyen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Facebook: Loan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Mobile number: 0942 255 937</a:t>
            </a:r>
          </a:p>
          <a:p>
            <a:r>
              <a:rPr lang="vi-VN" dirty="0">
                <a:latin typeface="Times New Roman" pitchFamily="18" charset="0"/>
                <a:cs typeface="Times New Roman" pitchFamily="18" charset="0"/>
              </a:rPr>
              <a:t>Email:  loannguyenthanh1978@gmail.co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32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BF722-179B-4DC1-BEEB-788098EBC6B7}"/>
              </a:ext>
            </a:extLst>
          </p:cNvPr>
          <p:cNvSpPr txBox="1"/>
          <p:nvPr/>
        </p:nvSpPr>
        <p:spPr>
          <a:xfrm>
            <a:off x="662608" y="781665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8A9-1C30-40B7-BBFE-FA47DD252E69}"/>
              </a:ext>
            </a:extLst>
          </p:cNvPr>
          <p:cNvSpPr txBox="1"/>
          <p:nvPr/>
        </p:nvSpPr>
        <p:spPr>
          <a:xfrm>
            <a:off x="3457290" y="672675"/>
            <a:ext cx="763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news and journalism</a:t>
            </a:r>
          </a:p>
        </p:txBody>
      </p:sp>
      <p:pic>
        <p:nvPicPr>
          <p:cNvPr id="2050" name="Picture 2" descr="Kết quả hình ảnh cho the news and journalism">
            <a:extLst>
              <a:ext uri="{FF2B5EF4-FFF2-40B4-BE49-F238E27FC236}">
                <a16:creationId xmlns:a16="http://schemas.microsoft.com/office/drawing/2014/main" id="{A04D8164-A319-490F-B9EB-7C478382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5" y="1442116"/>
            <a:ext cx="5870714" cy="33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the news and journalism">
            <a:extLst>
              <a:ext uri="{FF2B5EF4-FFF2-40B4-BE49-F238E27FC236}">
                <a16:creationId xmlns:a16="http://schemas.microsoft.com/office/drawing/2014/main" id="{ABD586BE-B5A9-4238-80BF-05CE6D0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6" y="1442116"/>
            <a:ext cx="5035826" cy="4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52D20-0AAE-4A95-8A16-8C38E8C0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8" y="5415884"/>
            <a:ext cx="6555342" cy="9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3775035" y="587741"/>
            <a:ext cx="508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She said / He said……..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0" y="538051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2</a:t>
            </a:r>
          </a:p>
        </p:txBody>
      </p:sp>
      <p:pic>
        <p:nvPicPr>
          <p:cNvPr id="1026" name="Picture 2" descr="NCERT Class 9 English Solutions: Chapter 5 the Snake and the Mirror Part 2-  FlexiPrep">
            <a:extLst>
              <a:ext uri="{FF2B5EF4-FFF2-40B4-BE49-F238E27FC236}">
                <a16:creationId xmlns:a16="http://schemas.microsoft.com/office/drawing/2014/main" id="{A42B7A68-98BE-49DB-83F7-E3FA0344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83" y="1434905"/>
            <a:ext cx="9218833" cy="519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8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54A19-6B51-42A0-B3D3-EAD15B80572F}"/>
              </a:ext>
            </a:extLst>
          </p:cNvPr>
          <p:cNvSpPr txBox="1"/>
          <p:nvPr/>
        </p:nvSpPr>
        <p:spPr>
          <a:xfrm>
            <a:off x="3775035" y="587741"/>
            <a:ext cx="508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She said / He said……..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AA96-7C06-407D-A2D9-BB7416616491}"/>
              </a:ext>
            </a:extLst>
          </p:cNvPr>
          <p:cNvSpPr txBox="1"/>
          <p:nvPr/>
        </p:nvSpPr>
        <p:spPr>
          <a:xfrm>
            <a:off x="0" y="538051"/>
            <a:ext cx="229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58986-C09F-474B-8FBC-D0139E7B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88" y="1488987"/>
            <a:ext cx="8855725" cy="45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6515140" y="601678"/>
            <a:ext cx="3457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06933" y="645461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98B-0C4C-4801-94AC-051A74F68E41}"/>
              </a:ext>
            </a:extLst>
          </p:cNvPr>
          <p:cNvSpPr txBox="1"/>
          <p:nvPr/>
        </p:nvSpPr>
        <p:spPr>
          <a:xfrm>
            <a:off x="3844098" y="160681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D664-B9D9-489D-879C-651AA21B90FC}"/>
              </a:ext>
            </a:extLst>
          </p:cNvPr>
          <p:cNvSpPr txBox="1"/>
          <p:nvPr/>
        </p:nvSpPr>
        <p:spPr>
          <a:xfrm>
            <a:off x="4332849" y="3086482"/>
            <a:ext cx="7859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someone whose </a:t>
            </a:r>
            <a:r>
              <a:rPr lang="en-US" sz="24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lang="en-US" sz="24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to discover information about </a:t>
            </a:r>
            <a:r>
              <a:rPr lang="en-US" sz="24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and find </a:t>
            </a:r>
            <a:r>
              <a:rPr lang="en-US" sz="24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 who is </a:t>
            </a:r>
            <a:r>
              <a:rPr lang="en-US" sz="2400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sz="2400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them.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5FBE2-A343-4E5C-8E36-658298F64633}"/>
              </a:ext>
            </a:extLst>
          </p:cNvPr>
          <p:cNvSpPr txBox="1"/>
          <p:nvPr/>
        </p:nvSpPr>
        <p:spPr>
          <a:xfrm>
            <a:off x="4513959" y="2142898"/>
            <a:ext cx="205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dɪˈtek.tɪv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ọc Viện Detective Conan | Kênh Sinh Viên">
            <a:extLst>
              <a:ext uri="{FF2B5EF4-FFF2-40B4-BE49-F238E27FC236}">
                <a16:creationId xmlns:a16="http://schemas.microsoft.com/office/drawing/2014/main" id="{DA5F8399-DA88-4B1E-8D47-9765046F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6" y="1297603"/>
            <a:ext cx="3922503" cy="43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0FB4C8-3B5A-4F4F-BE91-8510F0ECD39C}"/>
              </a:ext>
            </a:extLst>
          </p:cNvPr>
          <p:cNvSpPr txBox="1"/>
          <p:nvPr/>
        </p:nvSpPr>
        <p:spPr>
          <a:xfrm>
            <a:off x="410347" y="5733244"/>
            <a:ext cx="115753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During 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investigation"/>
              </a:rPr>
              <a:t>investigation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two detectives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assumed"/>
              </a:rPr>
              <a:t>assumed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identities"/>
              </a:rPr>
              <a:t>identities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antiques"/>
              </a:rPr>
              <a:t>antiques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1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dealers"/>
              </a:rPr>
              <a:t>dealers</a:t>
            </a:r>
            <a:r>
              <a:rPr lang="en-US" sz="28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513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62002" y="542958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191339" y="573736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53717-83FB-4CFB-8649-D6FF0FD9081E}"/>
              </a:ext>
            </a:extLst>
          </p:cNvPr>
          <p:cNvSpPr txBox="1"/>
          <p:nvPr/>
        </p:nvSpPr>
        <p:spPr>
          <a:xfrm>
            <a:off x="2505134" y="4324850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B2C25-FE99-461F-B476-C9C086E313D4}"/>
              </a:ext>
            </a:extLst>
          </p:cNvPr>
          <p:cNvSpPr txBox="1"/>
          <p:nvPr/>
        </p:nvSpPr>
        <p:spPr>
          <a:xfrm>
            <a:off x="3387838" y="4960816"/>
            <a:ext cx="2940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D2A57"/>
                </a:solidFill>
                <a:latin typeface="Arial" panose="020B0604020202020204" pitchFamily="34" charset="0"/>
              </a:rPr>
              <a:t>illegal</a:t>
            </a:r>
            <a:r>
              <a:rPr lang="en-US" sz="28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u="sng" dirty="0">
                <a:solidFill>
                  <a:srgbClr val="1D2A57"/>
                </a:solidFill>
                <a:latin typeface="Arial" panose="020B0604020202020204" pitchFamily="34" charset="0"/>
              </a:rPr>
              <a:t>activities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86273-0697-472B-B583-685AFC79FCB2}"/>
              </a:ext>
            </a:extLst>
          </p:cNvPr>
          <p:cNvSpPr txBox="1"/>
          <p:nvPr/>
        </p:nvSpPr>
        <p:spPr>
          <a:xfrm>
            <a:off x="4857852" y="4437596"/>
            <a:ext cx="205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kraɪm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ab driver stabbed to death in public view in Bengaluru, cops yet to  identify accused | The News Minute">
            <a:extLst>
              <a:ext uri="{FF2B5EF4-FFF2-40B4-BE49-F238E27FC236}">
                <a16:creationId xmlns:a16="http://schemas.microsoft.com/office/drawing/2014/main" id="{04E5F986-113A-4074-B6E6-8FA64C23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6" y="1158511"/>
            <a:ext cx="4918628" cy="327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 arrested for extortion, posing as Crime Branch officials | 3 News – India  TV">
            <a:extLst>
              <a:ext uri="{FF2B5EF4-FFF2-40B4-BE49-F238E27FC236}">
                <a16:creationId xmlns:a16="http://schemas.microsoft.com/office/drawing/2014/main" id="{11DD4DC8-91C2-4110-AB8A-F3003349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00" y="1206762"/>
            <a:ext cx="4233549" cy="31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6CC13-7FD4-47F1-A0F2-CB071237DEF0}"/>
              </a:ext>
            </a:extLst>
          </p:cNvPr>
          <p:cNvSpPr txBox="1"/>
          <p:nvPr/>
        </p:nvSpPr>
        <p:spPr>
          <a:xfrm>
            <a:off x="801858" y="5699489"/>
            <a:ext cx="8945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He has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admitted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1" dirty="0">
                <a:solidFill>
                  <a:srgbClr val="1D2A57"/>
                </a:solidFill>
                <a:latin typeface="Arial" panose="020B0604020202020204" pitchFamily="34" charset="0"/>
              </a:rPr>
              <a:t>committing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several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crimes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including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i="1" u="sng" dirty="0">
                <a:solidFill>
                  <a:srgbClr val="1D2A57"/>
                </a:solidFill>
                <a:latin typeface="Arial" panose="020B0604020202020204" pitchFamily="34" charset="0"/>
              </a:rPr>
              <a:t>fraud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859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699CD-8C12-43F4-B54D-C1AF682B8787}"/>
              </a:ext>
            </a:extLst>
          </p:cNvPr>
          <p:cNvSpPr txBox="1"/>
          <p:nvPr/>
        </p:nvSpPr>
        <p:spPr>
          <a:xfrm>
            <a:off x="3076070" y="539751"/>
            <a:ext cx="72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F851-B850-4F06-8FD6-54C6BA301B08}"/>
              </a:ext>
            </a:extLst>
          </p:cNvPr>
          <p:cNvSpPr txBox="1"/>
          <p:nvPr/>
        </p:nvSpPr>
        <p:spPr>
          <a:xfrm>
            <a:off x="205407" y="570529"/>
            <a:ext cx="30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53717-83FB-4CFB-8649-D6FF0FD9081E}"/>
              </a:ext>
            </a:extLst>
          </p:cNvPr>
          <p:cNvSpPr txBox="1"/>
          <p:nvPr/>
        </p:nvSpPr>
        <p:spPr>
          <a:xfrm>
            <a:off x="2716149" y="4806927"/>
            <a:ext cx="305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B2C25-FE99-461F-B476-C9C086E313D4}"/>
              </a:ext>
            </a:extLst>
          </p:cNvPr>
          <p:cNvSpPr txBox="1"/>
          <p:nvPr/>
        </p:nvSpPr>
        <p:spPr>
          <a:xfrm>
            <a:off x="3217985" y="5311188"/>
            <a:ext cx="4338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2800" b="1" i="0" dirty="0">
                <a:solidFill>
                  <a:srgbClr val="1D2A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who </a:t>
            </a:r>
            <a:r>
              <a:rPr lang="en-US" sz="2800" b="1" u="sng" dirty="0">
                <a:solidFill>
                  <a:srgbClr val="1D2A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86273-0697-472B-B583-685AFC79FCB2}"/>
              </a:ext>
            </a:extLst>
          </p:cNvPr>
          <p:cNvSpPr txBox="1"/>
          <p:nvPr/>
        </p:nvSpPr>
        <p:spPr>
          <a:xfrm>
            <a:off x="4717774" y="4839748"/>
            <a:ext cx="205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l-GR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/θ</a:t>
            </a:r>
            <a:r>
              <a:rPr lang="en-US" sz="2800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iːf</a:t>
            </a:r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6CC13-7FD4-47F1-A0F2-CB071237DEF0}"/>
              </a:ext>
            </a:extLst>
          </p:cNvPr>
          <p:cNvSpPr txBox="1"/>
          <p:nvPr/>
        </p:nvSpPr>
        <p:spPr>
          <a:xfrm>
            <a:off x="205407" y="5993875"/>
            <a:ext cx="113372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Ex: The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art gallery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was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broken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into last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night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and the thieves got away with two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valuable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i="1" dirty="0">
                <a:solidFill>
                  <a:srgbClr val="1D2A57"/>
                </a:solidFill>
                <a:latin typeface="Arial" panose="020B0604020202020204" pitchFamily="34" charset="0"/>
              </a:rPr>
              <a:t>paintings</a:t>
            </a:r>
            <a:r>
              <a:rPr lang="en-US" sz="2400" b="0" i="1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  <p:pic>
        <p:nvPicPr>
          <p:cNvPr id="5122" name="Picture 2" descr="Protect Your Home by Thinking Like a Thief | SafeT Systems | Easy.  Enjoyable. Secure.">
            <a:extLst>
              <a:ext uri="{FF2B5EF4-FFF2-40B4-BE49-F238E27FC236}">
                <a16:creationId xmlns:a16="http://schemas.microsoft.com/office/drawing/2014/main" id="{6D9A2409-4525-4208-8A30-41AC2BABC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0" y="1700545"/>
            <a:ext cx="4441504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 Catch A Thief - Snow Magazine">
            <a:extLst>
              <a:ext uri="{FF2B5EF4-FFF2-40B4-BE49-F238E27FC236}">
                <a16:creationId xmlns:a16="http://schemas.microsoft.com/office/drawing/2014/main" id="{40286317-02E9-4E33-98DA-4281F441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45" y="1433324"/>
            <a:ext cx="3710609" cy="42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6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06941C113C541AC0457BC9259608C" ma:contentTypeVersion="5" ma:contentTypeDescription="Create a new document." ma:contentTypeScope="" ma:versionID="1d9ce00807974bf0693c4f1f40f58f89">
  <xsd:schema xmlns:xsd="http://www.w3.org/2001/XMLSchema" xmlns:xs="http://www.w3.org/2001/XMLSchema" xmlns:p="http://schemas.microsoft.com/office/2006/metadata/properties" xmlns:ns3="39a131ec-e19d-42be-8591-3fcdfcf2f7e2" xmlns:ns4="444932da-0485-4473-8ae7-3ece2cf45c2a" targetNamespace="http://schemas.microsoft.com/office/2006/metadata/properties" ma:root="true" ma:fieldsID="c79fde4dcb096ded0c793d0d609ed09a" ns3:_="" ns4:_="">
    <xsd:import namespace="39a131ec-e19d-42be-8591-3fcdfcf2f7e2"/>
    <xsd:import namespace="444932da-0485-4473-8ae7-3ece2cf45c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131ec-e19d-42be-8591-3fcdfcf2f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932da-0485-4473-8ae7-3ece2cf45c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64AB00-461D-41AA-B1E9-202FD92224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F970B2-B050-4944-8B32-5AFF68B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a131ec-e19d-42be-8591-3fcdfcf2f7e2"/>
    <ds:schemaRef ds:uri="444932da-0485-4473-8ae7-3ece2cf45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601EF8-5C84-4079-BD75-F6A38807A137}">
  <ds:schemaRefs>
    <ds:schemaRef ds:uri="39a131ec-e19d-42be-8591-3fcdfcf2f7e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44932da-0485-4473-8ae7-3ece2cf45c2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381</Words>
  <Application>Microsoft Office PowerPoint</Application>
  <PresentationFormat>Widescreen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TEACHER’S PERSONAL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Loan Nguyen Thanh</dc:creator>
  <cp:lastModifiedBy>Keios Starqua</cp:lastModifiedBy>
  <cp:revision>111</cp:revision>
  <dcterms:created xsi:type="dcterms:W3CDTF">2021-02-07T08:41:03Z</dcterms:created>
  <dcterms:modified xsi:type="dcterms:W3CDTF">2021-11-03T08:31:42Z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0x01010082E06941C113C541AC0457BC9259608C</vt:lpwstr>
  </property>
</Properties>
</file>